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>
                <a:solidFill>
                  <a:schemeClr val="folHlink"/>
                </a:solidFill>
              </a:rPr>
              <a:t>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80: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 MAÑANA?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</p:spTree>
    <p:extLst>
      <p:ext uri="{BB962C8B-B14F-4D97-AF65-F5344CB8AC3E}">
        <p14:creationId xmlns:p14="http://schemas.microsoft.com/office/powerpoint/2010/main" val="23688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and 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statement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TRUE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FALSE.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false, </a:t>
            </a:r>
            <a:r>
              <a:rPr lang="es-ES_tradnl" altLang="en-US" sz="2800" dirty="0" err="1"/>
              <a:t>rewrite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make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it</a:t>
            </a:r>
            <a:r>
              <a:rPr lang="es-ES_tradnl" altLang="en-US" sz="2800" dirty="0"/>
              <a:t> true.</a:t>
            </a:r>
            <a:endParaRPr lang="es-ES_tradnl" altLang="en-US" sz="2800" b="1" dirty="0"/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Estados Unidos, las escuelas publicas no son mixtas. Los muchachos van a una escuela y las muchachas van a otra escuela. </a:t>
            </a:r>
          </a:p>
        </p:txBody>
      </p:sp>
    </p:spTree>
    <p:extLst>
      <p:ext uri="{BB962C8B-B14F-4D97-AF65-F5344CB8AC3E}">
        <p14:creationId xmlns:p14="http://schemas.microsoft.com/office/powerpoint/2010/main" val="37318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</a:t>
            </a:r>
            <a:r>
              <a:rPr lang="en-US" smtClean="0"/>
              <a:t>: TUESDAY, MAY 19!!!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verbs: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266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602 La fecha es el 7 de mayo del 2015</vt:lpstr>
      <vt:lpstr>PowerPoint Presentation</vt:lpstr>
      <vt:lpstr>PowerPoint Presentation</vt:lpstr>
      <vt:lpstr>Tarea # 80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26</cp:revision>
  <dcterms:created xsi:type="dcterms:W3CDTF">2013-01-29T15:51:23Z</dcterms:created>
  <dcterms:modified xsi:type="dcterms:W3CDTF">2015-05-07T15:12:19Z</dcterms:modified>
</cp:coreProperties>
</file>